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75463" cy="100028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EA6C47-12C0-4EA5-8704-8216E4F3756A}" v="3" dt="2019-04-10T12:47:46.0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a Lancová" userId="8541feaca8487886" providerId="LiveId" clId="{4FEA6C47-12C0-4EA5-8704-8216E4F3756A}"/>
    <pc:docChg chg="modSld">
      <pc:chgData name="Michaela Lancová" userId="8541feaca8487886" providerId="LiveId" clId="{4FEA6C47-12C0-4EA5-8704-8216E4F3756A}" dt="2019-04-10T12:47:46.074" v="130" actId="14100"/>
      <pc:docMkLst>
        <pc:docMk/>
      </pc:docMkLst>
      <pc:sldChg chg="modSp">
        <pc:chgData name="Michaela Lancová" userId="8541feaca8487886" providerId="LiveId" clId="{4FEA6C47-12C0-4EA5-8704-8216E4F3756A}" dt="2019-04-10T12:47:46.074" v="130" actId="14100"/>
        <pc:sldMkLst>
          <pc:docMk/>
          <pc:sldMk cId="1171225150" sldId="257"/>
        </pc:sldMkLst>
        <pc:spChg chg="mod">
          <ac:chgData name="Michaela Lancová" userId="8541feaca8487886" providerId="LiveId" clId="{4FEA6C47-12C0-4EA5-8704-8216E4F3756A}" dt="2019-04-10T12:44:31.371" v="27" actId="20577"/>
          <ac:spMkLst>
            <pc:docMk/>
            <pc:sldMk cId="1171225150" sldId="257"/>
            <ac:spMk id="22" creationId="{34B9B8B9-50FF-4AF2-A2E6-471686F52B58}"/>
          </ac:spMkLst>
        </pc:spChg>
        <pc:picChg chg="mod">
          <ac:chgData name="Michaela Lancová" userId="8541feaca8487886" providerId="LiveId" clId="{4FEA6C47-12C0-4EA5-8704-8216E4F3756A}" dt="2019-04-10T12:47:18.335" v="128" actId="14100"/>
          <ac:picMkLst>
            <pc:docMk/>
            <pc:sldMk cId="1171225150" sldId="257"/>
            <ac:picMk id="29" creationId="{C23A0FDD-B6EF-494C-9A71-560F9A8E117D}"/>
          </ac:picMkLst>
        </pc:picChg>
        <pc:picChg chg="mod">
          <ac:chgData name="Michaela Lancová" userId="8541feaca8487886" providerId="LiveId" clId="{4FEA6C47-12C0-4EA5-8704-8216E4F3756A}" dt="2019-04-10T12:47:46.074" v="130" actId="14100"/>
          <ac:picMkLst>
            <pc:docMk/>
            <pc:sldMk cId="1171225150" sldId="257"/>
            <ac:picMk id="1027" creationId="{3FF6F2F3-3F88-4EAB-93C3-3F85EE1B667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B806A9-D1F0-442B-A46E-67F887198E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1FC2BF0-A39A-4873-B0AF-38BF513212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8EF9E2-EA89-44C1-AAF6-1F66C1B1A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B734-9E34-4852-90AC-B1C105C58DF0}" type="datetimeFigureOut">
              <a:rPr lang="cs-CZ" smtClean="0"/>
              <a:t>13.04.2019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6B8E60-7876-421B-8D13-F829FAAD8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6D9795-A6D4-4339-979C-DF8E8FCBE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CB64-FC9E-4FA5-A3D9-7EDCA93D6F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08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817EAB-DDF7-470E-B480-EE4A8D3C8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6D2265A-562D-4A41-BAC7-2F11AD57A2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A0959F-9B39-4F17-8049-6FB91D4FC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B734-9E34-4852-90AC-B1C105C58DF0}" type="datetimeFigureOut">
              <a:rPr lang="cs-CZ" smtClean="0"/>
              <a:t>13.04.2019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7CE180-08C2-4F2F-8FCB-5891D34C2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863F52-3D39-410B-B1B8-0159513B5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CB64-FC9E-4FA5-A3D9-7EDCA93D6F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300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CCBB97C-A6F4-4B1B-87EF-A2A695D574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98D47F0-7A23-4BFE-B1A7-D90043312A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C92429-C1CC-4140-83B2-CE3F76F91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B734-9E34-4852-90AC-B1C105C58DF0}" type="datetimeFigureOut">
              <a:rPr lang="cs-CZ" smtClean="0"/>
              <a:t>13.04.2019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E588C0-D9A0-4B4D-AA6A-FB598088B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55CBA9-278C-4285-BF0E-704A9C81A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CB64-FC9E-4FA5-A3D9-7EDCA93D6F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8258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658921-DB5F-4D32-92C5-0E538D122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2F18AD-C044-45BF-963C-CA3A81201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E2B3E6-A4BD-49D6-B834-87911AC38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B734-9E34-4852-90AC-B1C105C58DF0}" type="datetimeFigureOut">
              <a:rPr lang="cs-CZ" smtClean="0"/>
              <a:t>13.04.2019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3C393A-053C-409C-87DA-579249DD0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D8F83F-EA46-4E89-AABF-EEF9D0675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CB64-FC9E-4FA5-A3D9-7EDCA93D6F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320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0FA0FB-32F7-462A-BEB8-40E313766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43627-5E36-44F7-A8C2-D6EA1235B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DE160BB-A7E5-4CD4-B6E4-32D95EC16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B734-9E34-4852-90AC-B1C105C58DF0}" type="datetimeFigureOut">
              <a:rPr lang="cs-CZ" smtClean="0"/>
              <a:t>13.04.2019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9781F7-7865-475D-8987-56AB3307E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DF50F09-F814-4B10-8854-A4C7FF9BE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CB64-FC9E-4FA5-A3D9-7EDCA93D6F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99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72EEDB-62BC-4E3D-8F5E-372EB0419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92776F-E93B-4CDF-A24B-C6CAC70F29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D831AF5-56EE-4963-A4FD-C8D3460126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04F8D3C-5830-48C0-A4B2-6189E0DA4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B734-9E34-4852-90AC-B1C105C58DF0}" type="datetimeFigureOut">
              <a:rPr lang="cs-CZ" smtClean="0"/>
              <a:t>13.04.2019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D7707E0-9555-4BFC-A0DC-7DDB6D2D5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4DB7E7B-10EA-484B-B774-543458806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CB64-FC9E-4FA5-A3D9-7EDCA93D6F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8220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0AD77A-DB71-434B-85A1-986F1A992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818DF56-3765-42A6-AA72-895353075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4F07F79-4D1A-4308-8B41-2ECEC131BF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04C3A06-0EB9-4A51-B016-28AD2D3C0F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2D1B8F9-A83F-4D05-B9F2-2D8194CB46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2D1338F-A1EF-4B59-B435-54D7E6A57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B734-9E34-4852-90AC-B1C105C58DF0}" type="datetimeFigureOut">
              <a:rPr lang="cs-CZ" smtClean="0"/>
              <a:t>13.04.2019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FABE760-E00F-4452-9840-AA4127F9C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257D243-8803-442B-9CB6-060ADA2CF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CB64-FC9E-4FA5-A3D9-7EDCA93D6F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0757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98130A-F090-40BF-9BE2-D6B10D97B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97234E4-0FF0-4707-9A81-030371F56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B734-9E34-4852-90AC-B1C105C58DF0}" type="datetimeFigureOut">
              <a:rPr lang="cs-CZ" smtClean="0"/>
              <a:t>13.04.2019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307BCD1-5CA4-4D4A-B7AF-7C2132764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440B40F-ED0A-45E3-A604-8F273E4EC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CB64-FC9E-4FA5-A3D9-7EDCA93D6F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539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BA34824-CDBB-42AA-9663-D43085069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B734-9E34-4852-90AC-B1C105C58DF0}" type="datetimeFigureOut">
              <a:rPr lang="cs-CZ" smtClean="0"/>
              <a:t>13.04.2019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156B871-E167-4C85-AF9B-B6A27180F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BD032F0-578C-4FD6-A57D-B0E23DF7E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CB64-FC9E-4FA5-A3D9-7EDCA93D6F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0838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A37B2C-44C1-4168-9725-F707D08D4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DE0EF1-D0A2-4877-8AAF-8B856EA13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A1972E7-FB22-4812-922C-730451B548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EF2BAEE-6EE2-48AF-B921-71921BD8C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B734-9E34-4852-90AC-B1C105C58DF0}" type="datetimeFigureOut">
              <a:rPr lang="cs-CZ" smtClean="0"/>
              <a:t>13.04.2019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E2E497C-3AA0-4448-A8D5-9CDBEBF33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F7DBBFF-25E6-4E79-B49B-94153CB9C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CB64-FC9E-4FA5-A3D9-7EDCA93D6F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919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98213-9FF4-4ECA-A0F9-2B804E000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27CC5AE-8362-4E95-9853-1B1DF1CE24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60B0279-73C3-40A6-907D-F04D7D1355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B6F3171-2C40-4A23-BE1B-F58C427B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B734-9E34-4852-90AC-B1C105C58DF0}" type="datetimeFigureOut">
              <a:rPr lang="cs-CZ" smtClean="0"/>
              <a:t>13.04.2019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3DC6A24-158E-4542-9756-385A66157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05EA178-C790-469A-BA74-CD82E743B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CB64-FC9E-4FA5-A3D9-7EDCA93D6F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8315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9B98733-A9D4-4EAD-A672-362C42510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AFCC81E-8367-4A98-8022-8E87BEB18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9EFADE-F887-4732-8307-A256ED371B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0B734-9E34-4852-90AC-B1C105C58DF0}" type="datetimeFigureOut">
              <a:rPr lang="cs-CZ" smtClean="0"/>
              <a:t>13.04.2019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B3B7ABB-E4D9-42E6-906F-9E6FEA9245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848463-6615-4983-A695-4F901AEA36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3CB64-FC9E-4FA5-A3D9-7EDCA93D6F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021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Nadpis 17">
            <a:extLst>
              <a:ext uri="{FF2B5EF4-FFF2-40B4-BE49-F238E27FC236}">
                <a16:creationId xmlns:a16="http://schemas.microsoft.com/office/drawing/2014/main" id="{5F7382E3-B3D1-461C-8A4B-2CE6A88D5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5629" y="372497"/>
            <a:ext cx="7120739" cy="72682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DEN OTEVŘENÝCH DVEŘÍ</a:t>
            </a:r>
          </a:p>
        </p:txBody>
      </p:sp>
      <p:sp>
        <p:nvSpPr>
          <p:cNvPr id="21" name="Zástupný text 20">
            <a:extLst>
              <a:ext uri="{FF2B5EF4-FFF2-40B4-BE49-F238E27FC236}">
                <a16:creationId xmlns:a16="http://schemas.microsoft.com/office/drawing/2014/main" id="{AB5268D1-DA52-4F81-A6A8-4941ACC633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flipH="1" flipV="1">
            <a:off x="45719" y="3905101"/>
            <a:ext cx="45719" cy="45719"/>
          </a:xfrm>
        </p:spPr>
        <p:txBody>
          <a:bodyPr>
            <a:normAutofit fontScale="25000" lnSpcReduction="20000"/>
          </a:bodyPr>
          <a:lstStyle/>
          <a:p>
            <a:r>
              <a:rPr lang="cs-CZ" dirty="0"/>
              <a:t> </a:t>
            </a:r>
          </a:p>
        </p:txBody>
      </p:sp>
      <p:sp>
        <p:nvSpPr>
          <p:cNvPr id="22" name="Zástupný obsah 21">
            <a:extLst>
              <a:ext uri="{FF2B5EF4-FFF2-40B4-BE49-F238E27FC236}">
                <a16:creationId xmlns:a16="http://schemas.microsoft.com/office/drawing/2014/main" id="{34B9B8B9-50FF-4AF2-A2E6-471686F52B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31345" y="2815441"/>
            <a:ext cx="9929309" cy="272439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cs-CZ" sz="2400" dirty="0">
              <a:latin typeface="+mj-lt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9600" dirty="0">
                <a:latin typeface="+mj-lt"/>
                <a:cs typeface="Arial" panose="020B0604020202020204" pitchFamily="34" charset="0"/>
              </a:rPr>
              <a:t>10:00 – 11:00     Zahájení, prohlídka farmy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9600" dirty="0">
                <a:latin typeface="+mj-lt"/>
                <a:cs typeface="Arial" panose="020B0604020202020204" pitchFamily="34" charset="0"/>
              </a:rPr>
              <a:t>11:00 – 13:30     Přednáška o chovu masného plemene </a:t>
            </a:r>
            <a:r>
              <a:rPr lang="cs-CZ" sz="9600" dirty="0" err="1">
                <a:latin typeface="+mj-lt"/>
                <a:cs typeface="Arial" panose="020B0604020202020204" pitchFamily="34" charset="0"/>
              </a:rPr>
              <a:t>Hereford</a:t>
            </a:r>
            <a:r>
              <a:rPr lang="cs-CZ" sz="9600" dirty="0">
                <a:latin typeface="+mj-lt"/>
                <a:cs typeface="Arial" panose="020B0604020202020204" pitchFamily="34" charset="0"/>
              </a:rPr>
              <a:t> v ekologickém</a:t>
            </a:r>
          </a:p>
          <a:p>
            <a:pPr marL="1828800" lvl="4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9600" dirty="0">
                <a:latin typeface="+mj-lt"/>
                <a:cs typeface="Arial" panose="020B0604020202020204" pitchFamily="34" charset="0"/>
              </a:rPr>
              <a:t>   zemědělství (Ing. Jaromír Šíp), diskuse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9600" dirty="0">
                <a:latin typeface="+mj-lt"/>
                <a:cs typeface="Arial" panose="020B0604020202020204" pitchFamily="34" charset="0"/>
              </a:rPr>
              <a:t>13:30 – 14:30     Prezentace zemědělské techniky, představení nového stroje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9600" dirty="0">
                <a:latin typeface="+mj-lt"/>
                <a:cs typeface="Arial" panose="020B0604020202020204" pitchFamily="34" charset="0"/>
              </a:rPr>
              <a:t>14:30 – 16:00     Volné zakončení Dne otevřených dveří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9600" dirty="0">
                <a:latin typeface="+mj-lt"/>
                <a:cs typeface="Arial" panose="020B0604020202020204" pitchFamily="34" charset="0"/>
              </a:rPr>
              <a:t>        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9600" dirty="0">
                <a:latin typeface="+mj-lt"/>
                <a:cs typeface="Arial" panose="020B0604020202020204" pitchFamily="34" charset="0"/>
              </a:rPr>
              <a:t>OBČERSTVENÍ ZAJIŠTĚNO</a:t>
            </a:r>
          </a:p>
        </p:txBody>
      </p:sp>
      <p:sp>
        <p:nvSpPr>
          <p:cNvPr id="23" name="Zástupný text 22">
            <a:extLst>
              <a:ext uri="{FF2B5EF4-FFF2-40B4-BE49-F238E27FC236}">
                <a16:creationId xmlns:a16="http://schemas.microsoft.com/office/drawing/2014/main" id="{8624FF76-7300-41C7-83F3-C547AAF5C2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45180" y="1248319"/>
            <a:ext cx="10518776" cy="142429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sz="2800" dirty="0">
                <a:latin typeface="+mj-lt"/>
                <a:cs typeface="Arial" panose="020B0604020202020204" pitchFamily="34" charset="0"/>
              </a:rPr>
              <a:t>Zemědělec Miroslav Lanc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sz="2800" dirty="0">
                <a:latin typeface="+mj-lt"/>
                <a:cs typeface="Arial" panose="020B0604020202020204" pitchFamily="34" charset="0"/>
              </a:rPr>
              <a:t>Vás zve k návštěvě farmy ku příležitosti Dne otevřených dveří 20.4.2019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sz="2800" dirty="0">
                <a:latin typeface="+mj-lt"/>
                <a:cs typeface="Arial" panose="020B0604020202020204" pitchFamily="34" charset="0"/>
              </a:rPr>
              <a:t>Místo konání: Rodinná farma v Radešíně 2, okres Ústí nad Labem</a:t>
            </a:r>
          </a:p>
        </p:txBody>
      </p:sp>
      <p:sp>
        <p:nvSpPr>
          <p:cNvPr id="24" name="Zástupný obsah 23">
            <a:extLst>
              <a:ext uri="{FF2B5EF4-FFF2-40B4-BE49-F238E27FC236}">
                <a16:creationId xmlns:a16="http://schemas.microsoft.com/office/drawing/2014/main" id="{0AE15A39-A769-479F-8960-BC035E5010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 flipH="1">
            <a:off x="11683861" y="6598620"/>
            <a:ext cx="398647" cy="25938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dirty="0"/>
              <a:t> </a:t>
            </a:r>
          </a:p>
        </p:txBody>
      </p:sp>
      <p:pic>
        <p:nvPicPr>
          <p:cNvPr id="25" name="Picture 12">
            <a:extLst>
              <a:ext uri="{FF2B5EF4-FFF2-40B4-BE49-F238E27FC236}">
                <a16:creationId xmlns:a16="http://schemas.microsoft.com/office/drawing/2014/main" id="{BC686C65-F0FB-4E44-92D8-CA7D949625B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58" y="5596790"/>
            <a:ext cx="3848100" cy="944880"/>
          </a:xfrm>
          <a:prstGeom prst="rect">
            <a:avLst/>
          </a:prstGeom>
          <a:noFill/>
          <a:extLst/>
        </p:spPr>
      </p:pic>
      <p:pic>
        <p:nvPicPr>
          <p:cNvPr id="1033" name="Picture 9" descr="imagesleader">
            <a:extLst>
              <a:ext uri="{FF2B5EF4-FFF2-40B4-BE49-F238E27FC236}">
                <a16:creationId xmlns:a16="http://schemas.microsoft.com/office/drawing/2014/main" id="{3B70C623-7ADC-4A4E-995B-BC97BD7C8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772" y="5596565"/>
            <a:ext cx="923325" cy="92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 descr="mas">
            <a:extLst>
              <a:ext uri="{FF2B5EF4-FFF2-40B4-BE49-F238E27FC236}">
                <a16:creationId xmlns:a16="http://schemas.microsoft.com/office/drawing/2014/main" id="{93D37E4F-C236-4EAD-B0E5-DBC71B2FE9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3789" y="5596790"/>
            <a:ext cx="1258773" cy="92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 descr="logo PRV">
            <a:extLst>
              <a:ext uri="{FF2B5EF4-FFF2-40B4-BE49-F238E27FC236}">
                <a16:creationId xmlns:a16="http://schemas.microsoft.com/office/drawing/2014/main" id="{9A452E02-D85C-473A-A56E-16C79A37CB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8633" y="5596790"/>
            <a:ext cx="2335021" cy="94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bdélník 11">
            <a:extLst>
              <a:ext uri="{FF2B5EF4-FFF2-40B4-BE49-F238E27FC236}">
                <a16:creationId xmlns:a16="http://schemas.microsoft.com/office/drawing/2014/main" id="{3314EE04-8688-4DCE-891D-B58AA721BED0}"/>
              </a:ext>
            </a:extLst>
          </p:cNvPr>
          <p:cNvSpPr/>
          <p:nvPr/>
        </p:nvSpPr>
        <p:spPr>
          <a:xfrm>
            <a:off x="278167" y="5539840"/>
            <a:ext cx="11557675" cy="10587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2251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80</Words>
  <Application>Microsoft Office PowerPoint</Application>
  <PresentationFormat>Širokoúhlá obrazovka</PresentationFormat>
  <Paragraphs>14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DEN OTEVŘENÝCH DVEŘÍ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Michaela Lancová</dc:creator>
  <cp:lastModifiedBy>Michaela Lancová</cp:lastModifiedBy>
  <cp:revision>9</cp:revision>
  <cp:lastPrinted>2019-04-13T10:32:44Z</cp:lastPrinted>
  <dcterms:created xsi:type="dcterms:W3CDTF">2019-04-09T19:01:21Z</dcterms:created>
  <dcterms:modified xsi:type="dcterms:W3CDTF">2019-04-13T10:37:58Z</dcterms:modified>
</cp:coreProperties>
</file>